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1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58"/>
  </p:normalViewPr>
  <p:slideViewPr>
    <p:cSldViewPr snapToGrid="0">
      <p:cViewPr varScale="1">
        <p:scale>
          <a:sx n="116" d="100"/>
          <a:sy n="116" d="100"/>
        </p:scale>
        <p:origin x="23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681E6-3F8A-AD40-2069-559223EC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77E183E-D037-D7A1-F5D0-F05D8289B7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20ED9F1-6E8C-CC29-1FE4-5B15A9D46E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DD75B02-EDE0-4383-D1FE-6B7F5F6F58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17552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A5B16-DCD0-C2BE-8912-ECC2C22BD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C5D139A4-D96C-B4F2-6D76-8BAE66A78A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4548" y="2267499"/>
            <a:ext cx="10889084" cy="3560762"/>
          </a:xfrm>
        </p:spPr>
        <p:txBody>
          <a:bodyPr anchor="ctr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演題発表内容に関連し、発表者らに開示すべき</a:t>
            </a:r>
            <a:r>
              <a:rPr lang="en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CO I </a:t>
            </a:r>
            <a:r>
              <a:rPr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関係にある企業などはありません。</a:t>
            </a:r>
          </a:p>
          <a:p>
            <a:pPr algn="ctr">
              <a:lnSpc>
                <a:spcPct val="80000"/>
              </a:lnSpc>
              <a:buNone/>
            </a:pPr>
            <a:endParaRPr lang="ja-JP" altLang="en-US" sz="2000" b="1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80000"/>
              </a:lnSpc>
              <a:buNone/>
            </a:pPr>
            <a:endParaRPr lang="ja-JP" altLang="en-US" sz="2000" b="1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1A3D69DE-40DD-202E-99A5-CF65CDF0F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4548" y="416538"/>
            <a:ext cx="10889084" cy="1674712"/>
          </a:xfrm>
          <a:solidFill>
            <a:srgbClr val="C00000"/>
          </a:solidFill>
          <a:ln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br>
              <a:rPr lang="en-US" altLang="ja-JP" sz="2000" b="1" i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200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発表者：　北海一郎、札幌次郎、◎新千歳史郎　</a:t>
            </a:r>
            <a:r>
              <a:rPr lang="ja-JP" altLang="en-US" sz="2000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（◎代表者）</a:t>
            </a:r>
            <a:endParaRPr lang="en-US" altLang="ja-JP" sz="2000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328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4548" y="2267499"/>
            <a:ext cx="10889084" cy="35607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 ①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顧問：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②株保有・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利益：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③特許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使用料：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④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講演料：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⑤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原稿料：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⑥受託研究・共同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研究費：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⑦奨学寄付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金：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⑧寄付講座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所属：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⑨贈答品などの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報酬：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	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無し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44548" y="416538"/>
            <a:ext cx="10889084" cy="1674712"/>
          </a:xfrm>
          <a:solidFill>
            <a:srgbClr val="C00000"/>
          </a:solidFill>
          <a:ln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br>
              <a:rPr lang="en-US" altLang="ja-JP" sz="2000" b="1" i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200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発表者：　北海一郎、札幌次郎、◎新千歳史郎　</a:t>
            </a:r>
            <a:r>
              <a:rPr lang="ja-JP" altLang="en-US" sz="2000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（◎代表者）</a:t>
            </a:r>
            <a:endParaRPr lang="en-US" altLang="ja-JP" sz="2000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57610" y="5961917"/>
            <a:ext cx="526618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967931" y="3678275"/>
            <a:ext cx="4796739" cy="1749582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</a:t>
            </a:r>
            <a:r>
              <a:rPr lang="ja-JP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：　昭和製薬、平成製薬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</a:t>
            </a:r>
            <a:r>
              <a:rPr lang="ja-JP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：　令和製薬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</a:t>
            </a:r>
            <a:r>
              <a:rPr lang="ja-JP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：　昭和製薬、平成製薬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147805" y="536751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229</Words>
  <Application>Microsoft Macintosh PowerPoint</Application>
  <PresentationFormat>ワイド画面</PresentationFormat>
  <Paragraphs>25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Yu Gothic</vt:lpstr>
      <vt:lpstr>Arial</vt:lpstr>
      <vt:lpstr>Calibri</vt:lpstr>
      <vt:lpstr>Calibri Light</vt:lpstr>
      <vt:lpstr>Office テーマ</vt:lpstr>
      <vt:lpstr>ＣＯ Ｉ 開示 　 発表者：　北海一郎、札幌次郎、◎新千歳史郎　（◎代表者）</vt:lpstr>
      <vt:lpstr>ＣＯ Ｉ 開示 　 発表者：　北海一郎、札幌次郎、◎新千歳史郎　（◎代表者）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渡邊　祐介</cp:lastModifiedBy>
  <cp:revision>28</cp:revision>
  <cp:lastPrinted>2016-02-29T06:43:51Z</cp:lastPrinted>
  <dcterms:created xsi:type="dcterms:W3CDTF">2015-03-14T19:59:31Z</dcterms:created>
  <dcterms:modified xsi:type="dcterms:W3CDTF">2026-07-15T17:59:50Z</dcterms:modified>
</cp:coreProperties>
</file>